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12.06.2016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4424" y="908720"/>
            <a:ext cx="3300984" cy="2736304"/>
          </a:xfrm>
        </p:spPr>
        <p:txBody>
          <a:bodyPr/>
          <a:lstStyle/>
          <a:p>
            <a:pPr algn="ctr"/>
            <a:r>
              <a:rPr lang="uk-UA" sz="3200" b="1" i="1" dirty="0" err="1">
                <a:solidFill>
                  <a:srgbClr val="94C600"/>
                </a:solidFill>
                <a:latin typeface="Times New Roman" pitchFamily="18" charset="0"/>
                <a:cs typeface="Times New Roman" pitchFamily="18" charset="0"/>
              </a:rPr>
              <a:t>Портфоліо</a:t>
            </a:r>
            <a:r>
              <a:rPr lang="uk-UA" sz="3200" b="1" i="1" dirty="0">
                <a:solidFill>
                  <a:srgbClr val="94C600"/>
                </a:solidFill>
                <a:latin typeface="Times New Roman" pitchFamily="18" charset="0"/>
                <a:cs typeface="Times New Roman" pitchFamily="18" charset="0"/>
              </a:rPr>
              <a:t> вчителя біології та </a:t>
            </a:r>
            <a:r>
              <a:rPr lang="uk-UA" sz="3200" b="1" i="1" dirty="0" err="1" smtClean="0">
                <a:solidFill>
                  <a:srgbClr val="94C600"/>
                </a:solidFill>
                <a:latin typeface="Times New Roman" pitchFamily="18" charset="0"/>
                <a:cs typeface="Times New Roman" pitchFamily="18" charset="0"/>
              </a:rPr>
              <a:t>хімії-Куцоп</a:t>
            </a:r>
            <a:r>
              <a:rPr lang="en-US" sz="3200" b="1" i="1" dirty="0" smtClean="0">
                <a:solidFill>
                  <a:srgbClr val="94C6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3200" b="1" i="1" dirty="0" err="1" smtClean="0">
                <a:solidFill>
                  <a:srgbClr val="94C600"/>
                </a:solidFill>
                <a:latin typeface="Times New Roman" pitchFamily="18" charset="0"/>
                <a:cs typeface="Times New Roman" pitchFamily="18" charset="0"/>
              </a:rPr>
              <a:t>ят</a:t>
            </a:r>
            <a:r>
              <a:rPr lang="uk-UA" sz="3200" b="1" i="1" dirty="0" smtClean="0">
                <a:solidFill>
                  <a:srgbClr val="94C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i="1" dirty="0">
                <a:solidFill>
                  <a:srgbClr val="94C600"/>
                </a:solidFill>
                <a:latin typeface="Times New Roman" pitchFamily="18" charset="0"/>
                <a:cs typeface="Times New Roman" pitchFamily="18" charset="0"/>
              </a:rPr>
              <a:t>Надії Гаврилівни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9" r="12989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34630" y="3861048"/>
            <a:ext cx="3300573" cy="1791601"/>
          </a:xfrm>
        </p:spPr>
        <p:txBody>
          <a:bodyPr>
            <a:normAutofit lnSpcReduction="10000"/>
          </a:bodyPr>
          <a:lstStyle/>
          <a:p>
            <a:pPr lvl="0" algn="ctr">
              <a:buClr>
                <a:srgbClr val="94C600"/>
              </a:buClr>
            </a:pPr>
            <a:r>
              <a:rPr lang="uk-UA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Фастівської вечірньої </a:t>
            </a:r>
            <a:endParaRPr lang="uk-UA" sz="28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Clr>
                <a:srgbClr val="94C600"/>
              </a:buClr>
            </a:pPr>
            <a:r>
              <a:rPr lang="uk-UA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ЗОШ </a:t>
            </a:r>
            <a:r>
              <a:rPr lang="uk-UA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ІІ-ІІІ ступенів</a:t>
            </a:r>
            <a:endParaRPr lang="ru-RU" sz="28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835363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4424" y="620688"/>
            <a:ext cx="3300984" cy="1008112"/>
          </a:xfrm>
        </p:spPr>
        <p:txBody>
          <a:bodyPr/>
          <a:lstStyle/>
          <a:p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uk-UA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портфоліо</a:t>
            </a: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0" b="4210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34630" y="1628800"/>
            <a:ext cx="3300573" cy="4023849"/>
          </a:xfrm>
        </p:spPr>
        <p:txBody>
          <a:bodyPr>
            <a:noAutofit/>
          </a:bodyPr>
          <a:lstStyle/>
          <a:p>
            <a:r>
              <a:rPr lang="uk-UA" sz="2400" b="1" i="1" dirty="0">
                <a:solidFill>
                  <a:srgbClr val="0070C0"/>
                </a:solidFill>
                <a:latin typeface="Times New Roman"/>
              </a:rPr>
              <a:t>1. Резюме. </a:t>
            </a:r>
            <a:br>
              <a:rPr lang="uk-UA" sz="2400" b="1" i="1" dirty="0">
                <a:solidFill>
                  <a:srgbClr val="0070C0"/>
                </a:solidFill>
                <a:latin typeface="Times New Roman"/>
              </a:rPr>
            </a:br>
            <a:r>
              <a:rPr lang="uk-UA" sz="2400" b="1" i="1" dirty="0">
                <a:solidFill>
                  <a:srgbClr val="0070C0"/>
                </a:solidFill>
                <a:latin typeface="Times New Roman"/>
              </a:rPr>
              <a:t>2. Трудова  діяльність.</a:t>
            </a:r>
            <a:br>
              <a:rPr lang="uk-UA" sz="2400" b="1" i="1" dirty="0">
                <a:solidFill>
                  <a:srgbClr val="0070C0"/>
                </a:solidFill>
                <a:latin typeface="Times New Roman"/>
              </a:rPr>
            </a:br>
            <a:r>
              <a:rPr lang="uk-UA" sz="2400" b="1" i="1" dirty="0">
                <a:solidFill>
                  <a:srgbClr val="0070C0"/>
                </a:solidFill>
                <a:latin typeface="Times New Roman"/>
              </a:rPr>
              <a:t>3. Перепідготовка та підвищення кваліфікації.</a:t>
            </a:r>
            <a:br>
              <a:rPr lang="uk-UA" sz="2400" b="1" i="1" dirty="0">
                <a:solidFill>
                  <a:srgbClr val="0070C0"/>
                </a:solidFill>
                <a:latin typeface="Times New Roman"/>
              </a:rPr>
            </a:br>
            <a:r>
              <a:rPr lang="uk-UA" sz="2400" b="1" i="1" dirty="0">
                <a:solidFill>
                  <a:srgbClr val="0070C0"/>
                </a:solidFill>
                <a:latin typeface="Times New Roman"/>
              </a:rPr>
              <a:t> 3.Особисті  та  ділові  якості  вчителя. </a:t>
            </a:r>
            <a:br>
              <a:rPr lang="uk-UA" sz="2400" b="1" i="1" dirty="0">
                <a:solidFill>
                  <a:srgbClr val="0070C0"/>
                </a:solidFill>
                <a:latin typeface="Times New Roman"/>
              </a:rPr>
            </a:br>
            <a:r>
              <a:rPr lang="uk-UA" sz="2400" b="1" i="1" dirty="0">
                <a:solidFill>
                  <a:srgbClr val="0070C0"/>
                </a:solidFill>
                <a:latin typeface="Times New Roman"/>
              </a:rPr>
              <a:t>4. Професійні  відзнаки. </a:t>
            </a:r>
            <a:br>
              <a:rPr lang="uk-UA" sz="2400" b="1" i="1" dirty="0">
                <a:solidFill>
                  <a:srgbClr val="0070C0"/>
                </a:solidFill>
                <a:latin typeface="Times New Roman"/>
              </a:rPr>
            </a:br>
            <a:r>
              <a:rPr lang="uk-UA" sz="2400" b="1" i="1" dirty="0">
                <a:solidFill>
                  <a:srgbClr val="0070C0"/>
                </a:solidFill>
                <a:latin typeface="Times New Roman"/>
              </a:rPr>
              <a:t>5. Науково-методична  діяльність</a:t>
            </a:r>
            <a:endParaRPr lang="uk-UA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143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692696"/>
            <a:ext cx="3300984" cy="792088"/>
          </a:xfrm>
        </p:spPr>
        <p:txBody>
          <a:bodyPr>
            <a:normAutofit/>
          </a:bodyPr>
          <a:lstStyle/>
          <a:p>
            <a:r>
              <a:rPr lang="uk-UA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Резюме</a:t>
            </a:r>
            <a:endParaRPr lang="uk-UA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4008" y="1412776"/>
            <a:ext cx="3528392" cy="4464496"/>
          </a:xfrm>
        </p:spPr>
        <p:txBody>
          <a:bodyPr>
            <a:noAutofit/>
          </a:bodyPr>
          <a:lstStyle/>
          <a:p>
            <a:r>
              <a:rPr lang="uk-UA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народження-21.01.1953</a:t>
            </a:r>
          </a:p>
          <a:p>
            <a:r>
              <a:rPr lang="uk-UA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 </a:t>
            </a:r>
            <a:r>
              <a:rPr lang="uk-UA" sz="24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народження-Росія</a:t>
            </a:r>
            <a:r>
              <a:rPr lang="uk-UA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Тюменська обл. Казанський р-н. село Челюскінців.</a:t>
            </a:r>
          </a:p>
          <a:p>
            <a:r>
              <a:rPr lang="uk-UA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Освіта-вища: Тюменський державний університет.</a:t>
            </a:r>
          </a:p>
          <a:p>
            <a:r>
              <a:rPr lang="uk-UA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Роки навчання: 1970-1977р.р.</a:t>
            </a:r>
          </a:p>
          <a:p>
            <a:r>
              <a:rPr lang="uk-UA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роботи: 37 років.</a:t>
            </a:r>
            <a:endParaRPr lang="uk-UA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134" y="216024"/>
            <a:ext cx="4644008" cy="32129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5149"/>
            <a:ext cx="4559874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385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620688"/>
            <a:ext cx="3640250" cy="5256584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Трудова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b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1979-1980р.р.-Фастівецька ЗОШ І-ІІІ </a:t>
            </a:r>
            <a:r>
              <a:rPr lang="uk-UA" sz="28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ст.-вчитель</a:t>
            </a:r>
            <a:r>
              <a:rPr lang="uk-UA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біології та хімії.</a:t>
            </a:r>
            <a:br>
              <a:rPr lang="uk-UA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1980р.р. Фастівська вечірня ЗОШ ІІ-ІІІ ст.</a:t>
            </a:r>
            <a:r>
              <a:rPr lang="uk-UA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5155140"/>
            <a:ext cx="1973460" cy="1683229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9992" cy="30003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00374"/>
            <a:ext cx="4499992" cy="35888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3" y="0"/>
            <a:ext cx="1763687" cy="236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40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620688"/>
            <a:ext cx="3600400" cy="1440160"/>
          </a:xfrm>
        </p:spPr>
        <p:txBody>
          <a:bodyPr>
            <a:noAutofit/>
          </a:bodyPr>
          <a:lstStyle/>
          <a:p>
            <a:pPr algn="ctr"/>
            <a:r>
              <a:rPr lang="uk-UA" sz="3200" b="1" i="1" dirty="0" smtClean="0">
                <a:latin typeface="Times New Roman" pitchFamily="18" charset="0"/>
                <a:cs typeface="Times New Roman" pitchFamily="18" charset="0"/>
              </a:rPr>
              <a:t>Перепідготовка та підвищення кваліфікації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25" r="32725"/>
          <a:stretch>
            <a:fillRect/>
          </a:stretch>
        </p:blipFill>
        <p:spPr>
          <a:xfrm>
            <a:off x="1005208" y="693795"/>
            <a:ext cx="3359623" cy="237516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4008" y="2060848"/>
            <a:ext cx="3528392" cy="3888432"/>
          </a:xfrm>
        </p:spPr>
        <p:txBody>
          <a:bodyPr>
            <a:normAutofit lnSpcReduction="10000"/>
          </a:bodyPr>
          <a:lstStyle/>
          <a:p>
            <a:r>
              <a:rPr lang="uk-UA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Спеціаліст І кваліфікаційної категорії. </a:t>
            </a:r>
          </a:p>
          <a:p>
            <a:r>
              <a:rPr lang="uk-UA" sz="20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2014рік-Останні </a:t>
            </a:r>
            <a:r>
              <a:rPr lang="uk-UA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курси  підвищення кваліфікації  київського обласного  інституту післядипломної  освіти педагогічних кадрів  за інтегрованою  програмою вчителів хімії.</a:t>
            </a:r>
          </a:p>
          <a:p>
            <a:r>
              <a:rPr lang="uk-UA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Захистила проект із теми:</a:t>
            </a:r>
          </a:p>
          <a:p>
            <a:r>
              <a:rPr lang="uk-UA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 Методи і форми організації самостійної роботи учнів на уроках хімії».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7" y="3140967"/>
            <a:ext cx="4572000" cy="36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61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848872" cy="3240360"/>
          </a:xfrm>
        </p:spPr>
        <p:txBody>
          <a:bodyPr>
            <a:noAutofit/>
          </a:bodyPr>
          <a:lstStyle/>
          <a:p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 та ділові якості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вчителя.</a:t>
            </a:r>
            <a:b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Чуйна, доброзичлива, толерантна, віддана професії, постійно  вдосконалююсь,  люблю дітей.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629" y="3645024"/>
            <a:ext cx="2903924" cy="321297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5024"/>
            <a:ext cx="3105629" cy="32129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645025"/>
            <a:ext cx="3131840" cy="319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98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i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Професійні відзнаки</a:t>
            </a:r>
            <a:br>
              <a:rPr lang="uk-UA" sz="3600" b="1" i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600" b="1" i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1700808"/>
            <a:ext cx="8568952" cy="4824536"/>
          </a:xfrm>
        </p:spPr>
      </p:pic>
    </p:spTree>
    <p:extLst>
      <p:ext uri="{BB962C8B-B14F-4D97-AF65-F5344CB8AC3E}">
        <p14:creationId xmlns:p14="http://schemas.microsoft.com/office/powerpoint/2010/main" val="2725075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39833" y="548681"/>
            <a:ext cx="3304572" cy="1152128"/>
          </a:xfrm>
        </p:spPr>
        <p:txBody>
          <a:bodyPr/>
          <a:lstStyle/>
          <a:p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Тема, над якою працюю:</a:t>
            </a: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36592" y="1700808"/>
            <a:ext cx="3298784" cy="3954090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компетентності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8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біології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20688"/>
            <a:ext cx="3816424" cy="3024336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645024"/>
            <a:ext cx="3816424" cy="30758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933056"/>
            <a:ext cx="4716016" cy="278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33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6336704" cy="3096344"/>
          </a:xfrm>
        </p:spPr>
        <p:txBody>
          <a:bodyPr>
            <a:noAutofit/>
          </a:bodyPr>
          <a:lstStyle/>
          <a:p>
            <a:r>
              <a:rPr lang="uk-UA" sz="32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Компетентність </a:t>
            </a:r>
            <a:r>
              <a:rPr lang="uk-UA" sz="32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набута у процесі навчання інтегрована здатність учня, що складається із знань, умінь, досвіду, цінностей і ставлення, що можуть цілісно реалізовуватися на практиці;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1" y="4005064"/>
            <a:ext cx="6048672" cy="2520280"/>
          </a:xfrm>
        </p:spPr>
        <p:txBody>
          <a:bodyPr>
            <a:normAutofit fontScale="92500" lnSpcReduction="20000"/>
          </a:bodyPr>
          <a:lstStyle/>
          <a:p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Ціннісно-смислові компетенції полягають у тому,що</a:t>
            </a:r>
          </a:p>
          <a:p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-Учні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здатні бачити й розуміти навколишній світ,орієнтуватись в ньому.</a:t>
            </a:r>
          </a:p>
          <a:p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-Це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дає можливість їм самовизначитись у навчанні,інших видах діяльності.</a:t>
            </a:r>
          </a:p>
          <a:p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на майбутнє-програма життєдіяльності в цілому</a:t>
            </a:r>
            <a:r>
              <a:rPr lang="uk-UA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077072"/>
            <a:ext cx="2483768" cy="27610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68" y="0"/>
            <a:ext cx="2343132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969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4008" y="2348880"/>
            <a:ext cx="3528392" cy="3528392"/>
          </a:xfrm>
        </p:spPr>
        <p:txBody>
          <a:bodyPr>
            <a:noAutofit/>
          </a:bodyPr>
          <a:lstStyle/>
          <a:p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Педагогічне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кредо: </a:t>
            </a:r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тебе </a:t>
            </a:r>
            <a:r>
              <a:rPr lang="ru-RU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особистості</a:t>
            </a:r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світом</a:t>
            </a:r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Життєве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кредо: </a:t>
            </a:r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«Будь </a:t>
            </a:r>
            <a:r>
              <a:rPr lang="ru-RU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вимогливим</a:t>
            </a:r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першу </a:t>
            </a:r>
            <a:r>
              <a:rPr lang="ru-RU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чергу</a:t>
            </a:r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себе»</a:t>
            </a:r>
            <a:b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74398"/>
            <a:ext cx="4176464" cy="32836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30" y="-26462"/>
            <a:ext cx="4086200" cy="33843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0" y="0"/>
            <a:ext cx="9144000" cy="28083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4392488" cy="353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827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2448716"/>
          </a:xfrm>
        </p:spPr>
        <p:txBody>
          <a:bodyPr>
            <a:normAutofit fontScale="90000"/>
          </a:bodyPr>
          <a:lstStyle/>
          <a:p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b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успішні!</a:t>
            </a:r>
            <a:br>
              <a:rPr lang="uk-UA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60648"/>
            <a:ext cx="2390775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063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299</TotalTime>
  <Words>200</Words>
  <Application>Microsoft Office PowerPoint</Application>
  <PresentationFormat>Экран (4:3)</PresentationFormat>
  <Paragraphs>28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Остин</vt:lpstr>
      <vt:lpstr>Портфоліо вчителя біології та хімії-Куцоп’ят Надії Гаврилівни</vt:lpstr>
      <vt:lpstr>Структура портфоліо</vt:lpstr>
      <vt:lpstr>Резюме</vt:lpstr>
      <vt:lpstr>Трудова діяльність  1979-1980р.р.-Фастівецька ЗОШ І-ІІІ ст.-вчитель біології та хімії. З 1980р.р. Фастівська вечірня ЗОШ ІІ-ІІІ ст.  </vt:lpstr>
      <vt:lpstr>Перепідготовка та підвищення кваліфікації</vt:lpstr>
      <vt:lpstr>Особисті та ділові якості вчителя. Чуйна, доброзичлива, толерантна, віддана професії, постійно  вдосконалююсь,  люблю дітей. </vt:lpstr>
      <vt:lpstr>Професійні відзнаки </vt:lpstr>
      <vt:lpstr>Тема, над якою працюю:</vt:lpstr>
      <vt:lpstr>Компетентність — набута у процесі навчання інтегрована здатність учня, що складається із знань, умінь, досвіду, цінностей і ставлення, що можуть цілісно реалізовуватися на практиці;</vt:lpstr>
      <vt:lpstr>Педагогічне кредо: «Навколо тебе особистості із своїм світом» Життєве кредо: «Будь вимогливим в першу чергу до себе» </vt:lpstr>
      <vt:lpstr>Дякую за увагу!  Будьте успішні!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20</cp:revision>
  <dcterms:modified xsi:type="dcterms:W3CDTF">2016-06-12T18:56:53Z</dcterms:modified>
</cp:coreProperties>
</file>